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6" r:id="rId4"/>
    <p:sldId id="264" r:id="rId5"/>
    <p:sldId id="269" r:id="rId6"/>
    <p:sldId id="268" r:id="rId7"/>
    <p:sldId id="258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D491C43-61FE-434A-AFEA-396E7AC0DBB5}"/>
              </a:ext>
            </a:extLst>
          </p:cNvPr>
          <p:cNvSpPr txBox="1"/>
          <p:nvPr/>
        </p:nvSpPr>
        <p:spPr>
          <a:xfrm>
            <a:off x="3545840" y="629920"/>
            <a:ext cx="4775200" cy="267208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E10DD0-69B4-4A07-A973-2358EAD1A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610" y="5479520"/>
            <a:ext cx="8825658" cy="1026160"/>
          </a:xfrm>
        </p:spPr>
        <p:txBody>
          <a:bodyPr>
            <a:normAutofit/>
          </a:bodyPr>
          <a:lstStyle/>
          <a:p>
            <a:pPr algn="ctr"/>
            <a:endParaRPr lang="de-DE" b="1" cap="none" dirty="0">
              <a:solidFill>
                <a:schemeClr val="bg1"/>
              </a:solidFill>
            </a:endParaRPr>
          </a:p>
          <a:p>
            <a:pPr algn="ctr"/>
            <a:r>
              <a:rPr lang="de-DE" sz="2400" b="1" cap="none" dirty="0">
                <a:solidFill>
                  <a:schemeClr val="bg1"/>
                </a:solidFill>
              </a:rPr>
              <a:t>Ein Verein und seine Geschichte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FA99D1-D826-45AE-9F93-C1587031C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382" y="352320"/>
            <a:ext cx="6862115" cy="48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00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65935-287F-4C93-A357-ABF095D6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200" b="1" dirty="0"/>
              <a:t>Ein Plakat geht auf Mission …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2AEBEEC-8172-4589-B5FC-A482DF1CE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4" y="1094542"/>
            <a:ext cx="6384131" cy="4788098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EEFE8F-D552-49F8-8F76-946D96B6D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Januar 2014 in Zürich</a:t>
            </a:r>
            <a:br>
              <a:rPr lang="de-DE" sz="2400" b="1" dirty="0"/>
            </a:br>
            <a:r>
              <a:rPr lang="de-DE" sz="2400" b="1" dirty="0"/>
              <a:t>vor der FIFA-Zentrale</a:t>
            </a:r>
          </a:p>
        </p:txBody>
      </p:sp>
    </p:spTree>
    <p:extLst>
      <p:ext uri="{BB962C8B-B14F-4D97-AF65-F5344CB8AC3E}">
        <p14:creationId xmlns:p14="http://schemas.microsoft.com/office/powerpoint/2010/main" val="419031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6C6887E5-2987-4D95-A78C-A7D033E2B0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37" b="3437"/>
          <a:stretch>
            <a:fillRect/>
          </a:stretch>
        </p:blipFill>
        <p:spPr>
          <a:xfrm>
            <a:off x="2524760" y="266278"/>
            <a:ext cx="7142480" cy="6325443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66418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90392DD-EA99-452E-99F4-8EFCBE1CE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20" y="221000"/>
            <a:ext cx="4074160" cy="64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3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2F523-CA0A-4E5A-99EC-EE4EB167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495" y="609600"/>
            <a:ext cx="3489009" cy="837602"/>
          </a:xfrm>
        </p:spPr>
        <p:txBody>
          <a:bodyPr/>
          <a:lstStyle/>
          <a:p>
            <a:r>
              <a:rPr lang="de-DE" b="1" dirty="0"/>
              <a:t>Geschafft!!!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3E4AEC1B-F6A5-49BC-85F2-853C1A645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149" y="1635760"/>
            <a:ext cx="7689700" cy="4892828"/>
          </a:xfrm>
        </p:spPr>
      </p:pic>
    </p:spTree>
    <p:extLst>
      <p:ext uri="{BB962C8B-B14F-4D97-AF65-F5344CB8AC3E}">
        <p14:creationId xmlns:p14="http://schemas.microsoft.com/office/powerpoint/2010/main" val="3376457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5B4C6D9-A8D0-4489-AC5E-FC12E219CF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07" b="607"/>
          <a:stretch>
            <a:fillRect/>
          </a:stretch>
        </p:blipFill>
        <p:spPr>
          <a:xfrm>
            <a:off x="7288583" y="270403"/>
            <a:ext cx="4422034" cy="6317191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F47825E-A4B3-43C9-9649-919AAFF9D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83" y="654226"/>
            <a:ext cx="6396937" cy="479770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B479026-03EC-4586-A355-210FB1B8D31C}"/>
              </a:ext>
            </a:extLst>
          </p:cNvPr>
          <p:cNvSpPr txBox="1"/>
          <p:nvPr/>
        </p:nvSpPr>
        <p:spPr>
          <a:xfrm>
            <a:off x="461062" y="5557520"/>
            <a:ext cx="6437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	</a:t>
            </a:r>
            <a:r>
              <a:rPr lang="de-DE" sz="2400" b="1" dirty="0"/>
              <a:t>Pressekonferenz am 3. Mai 2016</a:t>
            </a:r>
            <a:br>
              <a:rPr lang="de-DE" sz="2400" b="1" dirty="0"/>
            </a:br>
            <a:r>
              <a:rPr lang="de-DE" sz="2400" b="1" dirty="0"/>
              <a:t>in Budapest</a:t>
            </a:r>
          </a:p>
        </p:txBody>
      </p:sp>
    </p:spTree>
    <p:extLst>
      <p:ext uri="{BB962C8B-B14F-4D97-AF65-F5344CB8AC3E}">
        <p14:creationId xmlns:p14="http://schemas.microsoft.com/office/powerpoint/2010/main" val="182966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C657A827-CACD-4C3F-A150-F688606B9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461" y="218157"/>
            <a:ext cx="3612198" cy="642168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2A5FBB6-3039-40F6-8792-88A24BC53D7E}"/>
              </a:ext>
            </a:extLst>
          </p:cNvPr>
          <p:cNvSpPr txBox="1"/>
          <p:nvPr/>
        </p:nvSpPr>
        <p:spPr>
          <a:xfrm>
            <a:off x="1008221" y="1661775"/>
            <a:ext cx="44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Es sind Freudentränen!</a:t>
            </a:r>
          </a:p>
        </p:txBody>
      </p:sp>
    </p:spTree>
    <p:extLst>
      <p:ext uri="{BB962C8B-B14F-4D97-AF65-F5344CB8AC3E}">
        <p14:creationId xmlns:p14="http://schemas.microsoft.com/office/powerpoint/2010/main" val="237829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6664FE2-B2D1-4275-9F83-1A4C399BB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461" y="216552"/>
            <a:ext cx="3612198" cy="642489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E022769-2187-4FCE-A566-D8D2CEDB8F1F}"/>
              </a:ext>
            </a:extLst>
          </p:cNvPr>
          <p:cNvSpPr txBox="1"/>
          <p:nvPr/>
        </p:nvSpPr>
        <p:spPr>
          <a:xfrm>
            <a:off x="609600" y="1107440"/>
            <a:ext cx="442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FIFA-Direktor Walter </a:t>
            </a:r>
            <a:r>
              <a:rPr lang="de-DE" sz="2400" b="1" dirty="0" err="1"/>
              <a:t>Gagg</a:t>
            </a:r>
            <a:r>
              <a:rPr lang="de-DE" sz="2400" b="1" dirty="0"/>
              <a:t> hat uns sehr unterstützt.</a:t>
            </a:r>
          </a:p>
        </p:txBody>
      </p:sp>
    </p:spTree>
    <p:extLst>
      <p:ext uri="{BB962C8B-B14F-4D97-AF65-F5344CB8AC3E}">
        <p14:creationId xmlns:p14="http://schemas.microsoft.com/office/powerpoint/2010/main" val="1105310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29</Words>
  <Application>Microsoft Office PowerPoint</Application>
  <PresentationFormat>Breitbild</PresentationFormat>
  <Paragraphs>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PowerPoint-Präsentation</vt:lpstr>
      <vt:lpstr>Ein Plakat geht auf Mission …</vt:lpstr>
      <vt:lpstr>PowerPoint-Präsentation</vt:lpstr>
      <vt:lpstr>PowerPoint-Präsentation</vt:lpstr>
      <vt:lpstr>Geschafft!!!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Dardania Bamberg</dc:title>
  <dc:creator>Saiko</dc:creator>
  <cp:lastModifiedBy>Saiko</cp:lastModifiedBy>
  <cp:revision>55</cp:revision>
  <dcterms:created xsi:type="dcterms:W3CDTF">2018-05-27T18:32:08Z</dcterms:created>
  <dcterms:modified xsi:type="dcterms:W3CDTF">2018-06-10T18:12:30Z</dcterms:modified>
</cp:coreProperties>
</file>